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63" r:id="rId3"/>
    <p:sldId id="2037" r:id="rId4"/>
    <p:sldId id="2038" r:id="rId5"/>
    <p:sldId id="2039" r:id="rId6"/>
    <p:sldId id="262" r:id="rId7"/>
    <p:sldId id="2041" r:id="rId8"/>
    <p:sldId id="2011" r:id="rId9"/>
    <p:sldId id="2012" r:id="rId10"/>
    <p:sldId id="2013" r:id="rId11"/>
    <p:sldId id="304" r:id="rId12"/>
    <p:sldId id="2015" r:id="rId13"/>
    <p:sldId id="2016" r:id="rId14"/>
    <p:sldId id="2017" r:id="rId15"/>
    <p:sldId id="2018" r:id="rId16"/>
    <p:sldId id="2019" r:id="rId17"/>
    <p:sldId id="335" r:id="rId18"/>
    <p:sldId id="2021" r:id="rId19"/>
    <p:sldId id="340" r:id="rId20"/>
    <p:sldId id="2023" r:id="rId21"/>
    <p:sldId id="2024" r:id="rId22"/>
    <p:sldId id="2025" r:id="rId23"/>
    <p:sldId id="2026" r:id="rId24"/>
    <p:sldId id="2027" r:id="rId25"/>
    <p:sldId id="20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90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46"/>
    <p:restoredTop sz="95439"/>
  </p:normalViewPr>
  <p:slideViewPr>
    <p:cSldViewPr snapToGrid="0" snapToObjects="1" showGuides="1">
      <p:cViewPr>
        <p:scale>
          <a:sx n="94" d="100"/>
          <a:sy n="94" d="100"/>
        </p:scale>
        <p:origin x="1056" y="264"/>
      </p:cViewPr>
      <p:guideLst>
        <p:guide orient="horz" pos="2183"/>
        <p:guide pos="7333"/>
        <p:guide pos="4906"/>
        <p:guide pos="3840"/>
        <p:guide orient="horz" pos="346"/>
        <p:guide orient="horz" pos="3974"/>
        <p:guide pos="5541"/>
        <p:guide pos="2139"/>
        <p:guide pos="347"/>
        <p:guide orient="horz" pos="1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266" y="1530090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6777" y="2256976"/>
            <a:ext cx="3697653" cy="23135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48909" y="2243812"/>
            <a:ext cx="3672840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0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icture Placeholder 597">
            <a:extLst>
              <a:ext uri="{FF2B5EF4-FFF2-40B4-BE49-F238E27FC236}">
                <a16:creationId xmlns:a16="http://schemas.microsoft.com/office/drawing/2014/main" id="{0B59A0EB-6D1F-B945-9922-B4D1879B441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635646" y="595551"/>
            <a:ext cx="2973049" cy="297191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48E6AD12-F73E-6146-90A6-A402D6022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3" r:id="rId3"/>
    <p:sldLayoutId id="2147483670" r:id="rId4"/>
    <p:sldLayoutId id="2147483669" r:id="rId5"/>
    <p:sldLayoutId id="2147483661" r:id="rId6"/>
    <p:sldLayoutId id="2147483662" r:id="rId7"/>
    <p:sldLayoutId id="2147483671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 rot="21024228">
            <a:off x="3787075" y="1382558"/>
            <a:ext cx="4627639" cy="29270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This is your Presentation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 rot="21029061">
            <a:off x="4150513" y="4591148"/>
            <a:ext cx="456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Write</a:t>
            </a:r>
            <a:r>
              <a:rPr lang="es-ES_tradnl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 </a:t>
            </a:r>
            <a:r>
              <a:rPr lang="es-ES_tradnl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your</a:t>
            </a:r>
            <a:r>
              <a:rPr lang="es-ES_tradnl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 </a:t>
            </a:r>
            <a:r>
              <a:rPr lang="es-ES_tradnl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subtitle</a:t>
            </a:r>
            <a:r>
              <a:rPr lang="es-ES_tradnl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 </a:t>
            </a:r>
            <a:r>
              <a:rPr lang="es-ES_tradnl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here</a:t>
            </a:r>
            <a:endParaRPr lang="es-ES_tradnl"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C2F4EE-1B5D-054C-91B8-A01C8D3D2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452" b="9452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6935573" y="4739065"/>
            <a:ext cx="47055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Use Big Images To Show Your Ideas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652721" y="453416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Title 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59820" y="4992430"/>
            <a:ext cx="1697815" cy="64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1"/>
                </a:solidFill>
                <a:latin typeface="Roboto Condensed Light" panose="02000000000000000000" pitchFamily="2" charset="0"/>
                <a:ea typeface="Lato" panose="020F0502020204030203" pitchFamily="34" charset="0"/>
                <a:cs typeface="Neuton" panose="02000503000000000000" pitchFamily="2" charset="2"/>
              </a:rPr>
              <a:t>Your great description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47944" y="453416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Title 02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55040" y="4992430"/>
            <a:ext cx="1697815" cy="64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2"/>
                </a:solidFill>
                <a:latin typeface="Roboto Condensed Light" panose="02000000000000000000" pitchFamily="2" charset="0"/>
                <a:ea typeface="Lato" panose="020F0502020204030203" pitchFamily="34" charset="0"/>
                <a:cs typeface="Neuton" panose="02000503000000000000" pitchFamily="2" charset="2"/>
              </a:rPr>
              <a:t>Your great description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57434" y="453416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Title 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64528" y="4992430"/>
            <a:ext cx="1697815" cy="64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3"/>
                </a:solidFill>
                <a:latin typeface="Roboto Condensed Light" panose="02000000000000000000" pitchFamily="2" charset="0"/>
                <a:ea typeface="Lato" panose="020F0502020204030203" pitchFamily="34" charset="0"/>
                <a:cs typeface="Neuton" panose="02000503000000000000" pitchFamily="2" charset="2"/>
              </a:rPr>
              <a:t>Your great description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57944" y="453416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Title 04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65043" y="4992430"/>
            <a:ext cx="1697815" cy="64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4"/>
                </a:solidFill>
                <a:latin typeface="Roboto Condensed Light" panose="02000000000000000000" pitchFamily="2" charset="0"/>
                <a:ea typeface="Lato" panose="020F0502020204030203" pitchFamily="34" charset="0"/>
                <a:cs typeface="Neuton" panose="02000503000000000000" pitchFamily="2" charset="2"/>
              </a:rPr>
              <a:t>Your great description here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0800000">
            <a:off x="199456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4" name="Block Arc 53"/>
          <p:cNvSpPr>
            <a:spLocks noChangeAspect="1"/>
          </p:cNvSpPr>
          <p:nvPr/>
        </p:nvSpPr>
        <p:spPr>
          <a:xfrm>
            <a:off x="399805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6" name="Block Arc 55"/>
          <p:cNvSpPr>
            <a:spLocks noChangeAspect="1"/>
          </p:cNvSpPr>
          <p:nvPr/>
        </p:nvSpPr>
        <p:spPr>
          <a:xfrm rot="10800000">
            <a:off x="6001541" y="2124939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63" name="Block Arc 62"/>
          <p:cNvSpPr>
            <a:spLocks noChangeAspect="1"/>
          </p:cNvSpPr>
          <p:nvPr/>
        </p:nvSpPr>
        <p:spPr>
          <a:xfrm>
            <a:off x="8005031" y="212494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3" name="Block Arc 2"/>
          <p:cNvSpPr>
            <a:spLocks noChangeAspect="1"/>
          </p:cNvSpPr>
          <p:nvPr/>
        </p:nvSpPr>
        <p:spPr>
          <a:xfrm>
            <a:off x="199456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3" name="Block Arc 52"/>
          <p:cNvSpPr>
            <a:spLocks noChangeAspect="1"/>
          </p:cNvSpPr>
          <p:nvPr/>
        </p:nvSpPr>
        <p:spPr>
          <a:xfrm rot="10800000">
            <a:off x="399805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62" name="Block Arc 61"/>
          <p:cNvSpPr>
            <a:spLocks noChangeAspect="1"/>
          </p:cNvSpPr>
          <p:nvPr/>
        </p:nvSpPr>
        <p:spPr>
          <a:xfrm rot="10800000">
            <a:off x="8005031" y="212494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5" name="Block Arc 54"/>
          <p:cNvSpPr>
            <a:spLocks noChangeAspect="1"/>
          </p:cNvSpPr>
          <p:nvPr/>
        </p:nvSpPr>
        <p:spPr>
          <a:xfrm>
            <a:off x="6001541" y="2124939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41" name="AutoShape 134"/>
          <p:cNvSpPr>
            <a:spLocks/>
          </p:cNvSpPr>
          <p:nvPr/>
        </p:nvSpPr>
        <p:spPr bwMode="auto">
          <a:xfrm>
            <a:off x="2899207" y="3066685"/>
            <a:ext cx="396820" cy="3951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50783" tIns="50783" rIns="50783" bIns="50783" anchor="ctr"/>
          <a:lstStyle/>
          <a:p>
            <a:pPr defTabSz="457040">
              <a:defRPr/>
            </a:pPr>
            <a:endParaRPr lang="es-ES" sz="2949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2" name="AutoShape 115"/>
          <p:cNvSpPr>
            <a:spLocks/>
          </p:cNvSpPr>
          <p:nvPr/>
        </p:nvSpPr>
        <p:spPr bwMode="auto">
          <a:xfrm>
            <a:off x="4911924" y="3067833"/>
            <a:ext cx="384890" cy="3848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>
            <a:off x="6938307" y="3095276"/>
            <a:ext cx="340568" cy="340568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4" name="AutoShape 84"/>
          <p:cNvSpPr>
            <a:spLocks/>
          </p:cNvSpPr>
          <p:nvPr/>
        </p:nvSpPr>
        <p:spPr bwMode="auto">
          <a:xfrm>
            <a:off x="8946988" y="3105975"/>
            <a:ext cx="334891" cy="3278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3998331" y="1155486"/>
            <a:ext cx="42239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  <a:sym typeface="Bebas Neue" charset="0"/>
              </a:rPr>
              <a:t>Shapes to explain ideas</a:t>
            </a:r>
            <a:endParaRPr lang="en-US" sz="3600" dirty="0">
              <a:solidFill>
                <a:schemeClr val="accent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euton" panose="02000503000000000000" pitchFamily="2" charset="2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890D07-0BB1-5341-A7B4-98EFDE89CAF7}"/>
              </a:ext>
            </a:extLst>
          </p:cNvPr>
          <p:cNvSpPr>
            <a:spLocks noChangeAspect="1"/>
          </p:cNvSpPr>
          <p:nvPr/>
        </p:nvSpPr>
        <p:spPr>
          <a:xfrm>
            <a:off x="2188296" y="2305047"/>
            <a:ext cx="2268000" cy="2266016"/>
          </a:xfrm>
          <a:prstGeom prst="ellipse">
            <a:avLst/>
          </a:prstGeom>
          <a:noFill/>
          <a:ln w="28575">
            <a:solidFill>
              <a:schemeClr val="accent1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AD0E66-B0E4-6D4B-AFAF-4DA3C0ADAF38}"/>
              </a:ext>
            </a:extLst>
          </p:cNvPr>
          <p:cNvSpPr>
            <a:spLocks noChangeAspect="1"/>
          </p:cNvSpPr>
          <p:nvPr/>
        </p:nvSpPr>
        <p:spPr>
          <a:xfrm>
            <a:off x="4963194" y="2305047"/>
            <a:ext cx="2268000" cy="2266016"/>
          </a:xfrm>
          <a:prstGeom prst="ellipse">
            <a:avLst/>
          </a:prstGeom>
          <a:noFill/>
          <a:ln w="28575">
            <a:solidFill>
              <a:schemeClr val="accent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6970E-9215-6344-9827-751DF75A912E}"/>
              </a:ext>
            </a:extLst>
          </p:cNvPr>
          <p:cNvSpPr>
            <a:spLocks noChangeAspect="1"/>
          </p:cNvSpPr>
          <p:nvPr/>
        </p:nvSpPr>
        <p:spPr>
          <a:xfrm>
            <a:off x="7796616" y="2305047"/>
            <a:ext cx="2268000" cy="2266016"/>
          </a:xfrm>
          <a:prstGeom prst="ellipse">
            <a:avLst/>
          </a:prstGeom>
          <a:noFill/>
          <a:ln w="28575">
            <a:solidFill>
              <a:schemeClr val="accent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Shape 2641"/>
          <p:cNvSpPr/>
          <p:nvPr/>
        </p:nvSpPr>
        <p:spPr>
          <a:xfrm>
            <a:off x="2932900" y="3260970"/>
            <a:ext cx="779931" cy="496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5726016" y="3115339"/>
            <a:ext cx="779930" cy="779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8551562" y="3173275"/>
            <a:ext cx="779930" cy="67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86362" y="4836605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Roboto Condensed Light" panose="02000000000000000000" pitchFamily="2" charset="0"/>
                <a:ea typeface="Nunito Bold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2155" y="4822089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Roboto Condensed Light" panose="02000000000000000000" pitchFamily="2" charset="0"/>
                <a:ea typeface="Nunito Bold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48961" y="4822090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Roboto Condensed Light" panose="02000000000000000000" pitchFamily="2" charset="0"/>
                <a:ea typeface="Nunito Bold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3084798" y="1176760"/>
            <a:ext cx="605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558707"/>
              </p:ext>
            </p:extLst>
          </p:nvPr>
        </p:nvGraphicFramePr>
        <p:xfrm>
          <a:off x="1927622" y="2247894"/>
          <a:ext cx="8365332" cy="31670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82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1767">
                <a:tc>
                  <a:txBody>
                    <a:bodyPr/>
                    <a:lstStyle/>
                    <a:p>
                      <a:pPr algn="ctr"/>
                      <a:endParaRPr lang="en-US" sz="2400" b="0" i="0" dirty="0">
                        <a:solidFill>
                          <a:schemeClr val="tx2"/>
                        </a:solidFill>
                        <a:latin typeface="Roboto Condensed Light" panose="02000000000000000000" pitchFamily="2" charset="0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A</a:t>
                      </a: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B</a:t>
                      </a: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C</a:t>
                      </a: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767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Content A</a:t>
                      </a: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100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200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400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767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Content B</a:t>
                      </a: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$67,000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$56,000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$78,000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767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Content C</a:t>
                      </a: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4500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60000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$8,000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76857" y="1026122"/>
            <a:ext cx="7466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1852171" y="1563409"/>
            <a:ext cx="10081292" cy="4927489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12700"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/>
              </a:solidFill>
              <a:latin typeface="Roboto Condensed Light" panose="02000000000000000000" pitchFamily="2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7233079" y="2643734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3480913" y="2814734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822975" y="4518361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362" y="3213427"/>
            <a:ext cx="777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USA</a:t>
            </a:r>
          </a:p>
          <a:p>
            <a:pPr algn="ctr"/>
            <a:r>
              <a:rPr lang="en-US" sz="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40819" y="4847659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Brasil</a:t>
            </a:r>
            <a:endParaRPr lang="en-US" sz="2800" dirty="0">
              <a:solidFill>
                <a:schemeClr val="accent6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euton" panose="02000503000000000000" pitchFamily="2" charset="2"/>
            </a:endParaRPr>
          </a:p>
          <a:p>
            <a:pPr algn="ctr"/>
            <a:r>
              <a:rPr lang="en-US" sz="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7150" y="2972097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Europe</a:t>
            </a:r>
          </a:p>
          <a:p>
            <a:pPr algn="ctr"/>
            <a:r>
              <a:rPr lang="en-US" sz="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5043468" y="586173"/>
            <a:ext cx="2105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05298" y="1723836"/>
            <a:ext cx="60099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2399" y="3265253"/>
            <a:ext cx="4527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Roboto Condensed Light" panose="02000000000000000000" pitchFamily="2" charset="0"/>
                <a:ea typeface="Nunito Bold" charset="0"/>
                <a:cs typeface="Arima Madurai Light" pitchFamily="2" charset="77"/>
              </a:rPr>
              <a:t>Write here your big numbers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98288" y="3243485"/>
            <a:ext cx="3012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4320" y="3235353"/>
            <a:ext cx="27959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96857" y="3247629"/>
            <a:ext cx="31678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70287" y="2364600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701" y="2373401"/>
            <a:ext cx="3159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04390" y="2367016"/>
            <a:ext cx="3159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94B986-66D0-7F43-BB60-A7B69974A1A9}"/>
              </a:ext>
            </a:extLst>
          </p:cNvPr>
          <p:cNvSpPr/>
          <p:nvPr/>
        </p:nvSpPr>
        <p:spPr>
          <a:xfrm>
            <a:off x="4904811" y="1175803"/>
            <a:ext cx="2382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Funny Facts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Straight Connector 342"/>
          <p:cNvCxnSpPr/>
          <p:nvPr/>
        </p:nvCxnSpPr>
        <p:spPr>
          <a:xfrm>
            <a:off x="2996576" y="4421461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>
            <a:off x="4095733" y="5502744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>
            <a:off x="2924837" y="2286879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096348" y="3311200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Freeform 6"/>
          <p:cNvSpPr>
            <a:spLocks/>
          </p:cNvSpPr>
          <p:nvPr/>
        </p:nvSpPr>
        <p:spPr bwMode="auto">
          <a:xfrm>
            <a:off x="7001510" y="3164500"/>
            <a:ext cx="290437" cy="291231"/>
          </a:xfrm>
          <a:custGeom>
            <a:avLst/>
            <a:gdLst>
              <a:gd name="T0" fmla="*/ 209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09 w 418"/>
              <a:gd name="T9" fmla="*/ 418 h 418"/>
              <a:gd name="T10" fmla="*/ 418 w 418"/>
              <a:gd name="T11" fmla="*/ 209 h 418"/>
              <a:gd name="T12" fmla="*/ 209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09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04" name="Freeform 8"/>
          <p:cNvSpPr>
            <a:spLocks/>
          </p:cNvSpPr>
          <p:nvPr/>
        </p:nvSpPr>
        <p:spPr bwMode="auto">
          <a:xfrm>
            <a:off x="5829998" y="2135897"/>
            <a:ext cx="290437" cy="292024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10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10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1"/>
                  <a:pt x="0" y="210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10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0" name="Freeform 124"/>
          <p:cNvSpPr>
            <a:spLocks/>
          </p:cNvSpPr>
          <p:nvPr/>
        </p:nvSpPr>
        <p:spPr bwMode="auto">
          <a:xfrm>
            <a:off x="7000895" y="5352124"/>
            <a:ext cx="290437" cy="291231"/>
          </a:xfrm>
          <a:custGeom>
            <a:avLst/>
            <a:gdLst>
              <a:gd name="T0" fmla="*/ 210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10 w 418"/>
              <a:gd name="T9" fmla="*/ 418 h 418"/>
              <a:gd name="T10" fmla="*/ 418 w 418"/>
              <a:gd name="T11" fmla="*/ 209 h 418"/>
              <a:gd name="T12" fmla="*/ 210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10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10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4" name="Freeform 128"/>
          <p:cNvSpPr>
            <a:spLocks/>
          </p:cNvSpPr>
          <p:nvPr/>
        </p:nvSpPr>
        <p:spPr bwMode="auto">
          <a:xfrm>
            <a:off x="5901738" y="4276258"/>
            <a:ext cx="290437" cy="291231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09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09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0"/>
                  <a:pt x="0" y="209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5" name="Freeform 129"/>
          <p:cNvSpPr>
            <a:spLocks/>
          </p:cNvSpPr>
          <p:nvPr/>
        </p:nvSpPr>
        <p:spPr bwMode="auto">
          <a:xfrm>
            <a:off x="3090020" y="4849309"/>
            <a:ext cx="1359823" cy="1347473"/>
          </a:xfrm>
          <a:custGeom>
            <a:avLst/>
            <a:gdLst>
              <a:gd name="T0" fmla="*/ 1143 w 2263"/>
              <a:gd name="T1" fmla="*/ 0 h 2239"/>
              <a:gd name="T2" fmla="*/ 973 w 2263"/>
              <a:gd name="T3" fmla="*/ 71 h 2239"/>
              <a:gd name="T4" fmla="*/ 94 w 2263"/>
              <a:gd name="T5" fmla="*/ 950 h 2239"/>
              <a:gd name="T6" fmla="*/ 94 w 2263"/>
              <a:gd name="T7" fmla="*/ 1290 h 2239"/>
              <a:gd name="T8" fmla="*/ 973 w 2263"/>
              <a:gd name="T9" fmla="*/ 2169 h 2239"/>
              <a:gd name="T10" fmla="*/ 1143 w 2263"/>
              <a:gd name="T11" fmla="*/ 2239 h 2239"/>
              <a:gd name="T12" fmla="*/ 1313 w 2263"/>
              <a:gd name="T13" fmla="*/ 2169 h 2239"/>
              <a:gd name="T14" fmla="*/ 2192 w 2263"/>
              <a:gd name="T15" fmla="*/ 1290 h 2239"/>
              <a:gd name="T16" fmla="*/ 2262 w 2263"/>
              <a:gd name="T17" fmla="*/ 1116 h 2239"/>
              <a:gd name="T18" fmla="*/ 2022 w 2263"/>
              <a:gd name="T19" fmla="*/ 1116 h 2239"/>
              <a:gd name="T20" fmla="*/ 1996 w 2263"/>
              <a:gd name="T21" fmla="*/ 1089 h 2239"/>
              <a:gd name="T22" fmla="*/ 2022 w 2263"/>
              <a:gd name="T23" fmla="*/ 1063 h 2239"/>
              <a:gd name="T24" fmla="*/ 2255 w 2263"/>
              <a:gd name="T25" fmla="*/ 1063 h 2239"/>
              <a:gd name="T26" fmla="*/ 2192 w 2263"/>
              <a:gd name="T27" fmla="*/ 950 h 2239"/>
              <a:gd name="T28" fmla="*/ 1313 w 2263"/>
              <a:gd name="T29" fmla="*/ 71 h 2239"/>
              <a:gd name="T30" fmla="*/ 1143 w 2263"/>
              <a:gd name="T3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63" h="2239">
                <a:moveTo>
                  <a:pt x="1143" y="0"/>
                </a:moveTo>
                <a:cubicBezTo>
                  <a:pt x="1081" y="0"/>
                  <a:pt x="1020" y="24"/>
                  <a:pt x="973" y="71"/>
                </a:cubicBezTo>
                <a:cubicBezTo>
                  <a:pt x="94" y="950"/>
                  <a:pt x="94" y="950"/>
                  <a:pt x="94" y="950"/>
                </a:cubicBezTo>
                <a:cubicBezTo>
                  <a:pt x="0" y="1044"/>
                  <a:pt x="0" y="1196"/>
                  <a:pt x="94" y="1290"/>
                </a:cubicBezTo>
                <a:cubicBezTo>
                  <a:pt x="973" y="2169"/>
                  <a:pt x="973" y="2169"/>
                  <a:pt x="973" y="2169"/>
                </a:cubicBezTo>
                <a:cubicBezTo>
                  <a:pt x="1020" y="2215"/>
                  <a:pt x="1081" y="2239"/>
                  <a:pt x="1143" y="2239"/>
                </a:cubicBezTo>
                <a:cubicBezTo>
                  <a:pt x="1204" y="2239"/>
                  <a:pt x="1266" y="2215"/>
                  <a:pt x="1313" y="2169"/>
                </a:cubicBezTo>
                <a:cubicBezTo>
                  <a:pt x="2192" y="1290"/>
                  <a:pt x="2192" y="1290"/>
                  <a:pt x="2192" y="1290"/>
                </a:cubicBezTo>
                <a:cubicBezTo>
                  <a:pt x="2240" y="1242"/>
                  <a:pt x="2263" y="1179"/>
                  <a:pt x="2262" y="1116"/>
                </a:cubicBezTo>
                <a:cubicBezTo>
                  <a:pt x="2022" y="1116"/>
                  <a:pt x="2022" y="1116"/>
                  <a:pt x="2022" y="1116"/>
                </a:cubicBezTo>
                <a:cubicBezTo>
                  <a:pt x="2008" y="1116"/>
                  <a:pt x="1996" y="1104"/>
                  <a:pt x="1996" y="1089"/>
                </a:cubicBezTo>
                <a:cubicBezTo>
                  <a:pt x="1996" y="1075"/>
                  <a:pt x="2008" y="1063"/>
                  <a:pt x="2022" y="1063"/>
                </a:cubicBezTo>
                <a:cubicBezTo>
                  <a:pt x="2255" y="1063"/>
                  <a:pt x="2255" y="1063"/>
                  <a:pt x="2255" y="1063"/>
                </a:cubicBezTo>
                <a:cubicBezTo>
                  <a:pt x="2245" y="1021"/>
                  <a:pt x="2224" y="982"/>
                  <a:pt x="2192" y="950"/>
                </a:cubicBezTo>
                <a:cubicBezTo>
                  <a:pt x="1313" y="71"/>
                  <a:pt x="1313" y="71"/>
                  <a:pt x="1313" y="71"/>
                </a:cubicBezTo>
                <a:cubicBezTo>
                  <a:pt x="1266" y="24"/>
                  <a:pt x="1204" y="0"/>
                  <a:pt x="1143" y="0"/>
                </a:cubicBezTo>
              </a:path>
            </a:pathLst>
          </a:custGeom>
          <a:solidFill>
            <a:srgbClr val="B6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6" name="Freeform 130"/>
          <p:cNvSpPr>
            <a:spLocks/>
          </p:cNvSpPr>
          <p:nvPr/>
        </p:nvSpPr>
        <p:spPr bwMode="auto">
          <a:xfrm>
            <a:off x="4289299" y="5488741"/>
            <a:ext cx="159859" cy="31560"/>
          </a:xfrm>
          <a:custGeom>
            <a:avLst/>
            <a:gdLst>
              <a:gd name="T0" fmla="*/ 259 w 266"/>
              <a:gd name="T1" fmla="*/ 0 h 53"/>
              <a:gd name="T2" fmla="*/ 26 w 266"/>
              <a:gd name="T3" fmla="*/ 0 h 53"/>
              <a:gd name="T4" fmla="*/ 0 w 266"/>
              <a:gd name="T5" fmla="*/ 26 h 53"/>
              <a:gd name="T6" fmla="*/ 26 w 266"/>
              <a:gd name="T7" fmla="*/ 53 h 53"/>
              <a:gd name="T8" fmla="*/ 266 w 266"/>
              <a:gd name="T9" fmla="*/ 53 h 53"/>
              <a:gd name="T10" fmla="*/ 259 w 266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" h="53">
                <a:moveTo>
                  <a:pt x="259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cubicBezTo>
                  <a:pt x="266" y="53"/>
                  <a:pt x="266" y="53"/>
                  <a:pt x="266" y="53"/>
                </a:cubicBezTo>
                <a:cubicBezTo>
                  <a:pt x="266" y="35"/>
                  <a:pt x="264" y="17"/>
                  <a:pt x="259" y="0"/>
                </a:cubicBezTo>
              </a:path>
            </a:pathLst>
          </a:custGeom>
          <a:solidFill>
            <a:srgbClr val="9A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8" name="Freeform 132"/>
          <p:cNvSpPr>
            <a:spLocks/>
          </p:cNvSpPr>
          <p:nvPr/>
        </p:nvSpPr>
        <p:spPr bwMode="auto">
          <a:xfrm>
            <a:off x="2770990" y="4478822"/>
            <a:ext cx="845259" cy="829478"/>
          </a:xfrm>
          <a:custGeom>
            <a:avLst/>
            <a:gdLst>
              <a:gd name="T0" fmla="*/ 101 w 1406"/>
              <a:gd name="T1" fmla="*/ 107 h 1378"/>
              <a:gd name="T2" fmla="*/ 470 w 1406"/>
              <a:gd name="T3" fmla="*/ 101 h 1378"/>
              <a:gd name="T4" fmla="*/ 1300 w 1406"/>
              <a:gd name="T5" fmla="*/ 902 h 1378"/>
              <a:gd name="T6" fmla="*/ 1306 w 1406"/>
              <a:gd name="T7" fmla="*/ 1271 h 1378"/>
              <a:gd name="T8" fmla="*/ 937 w 1406"/>
              <a:gd name="T9" fmla="*/ 1277 h 1378"/>
              <a:gd name="T10" fmla="*/ 107 w 1406"/>
              <a:gd name="T11" fmla="*/ 476 h 1378"/>
              <a:gd name="T12" fmla="*/ 101 w 1406"/>
              <a:gd name="T13" fmla="*/ 107 h 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8">
                <a:moveTo>
                  <a:pt x="101" y="107"/>
                </a:moveTo>
                <a:cubicBezTo>
                  <a:pt x="201" y="3"/>
                  <a:pt x="366" y="0"/>
                  <a:pt x="470" y="101"/>
                </a:cubicBezTo>
                <a:cubicBezTo>
                  <a:pt x="1300" y="902"/>
                  <a:pt x="1300" y="902"/>
                  <a:pt x="1300" y="902"/>
                </a:cubicBezTo>
                <a:cubicBezTo>
                  <a:pt x="1403" y="1002"/>
                  <a:pt x="1406" y="1167"/>
                  <a:pt x="1306" y="1271"/>
                </a:cubicBezTo>
                <a:cubicBezTo>
                  <a:pt x="1206" y="1375"/>
                  <a:pt x="1040" y="1378"/>
                  <a:pt x="937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6"/>
                  <a:pt x="0" y="210"/>
                  <a:pt x="101" y="1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9" name="Freeform 133"/>
          <p:cNvSpPr>
            <a:spLocks/>
          </p:cNvSpPr>
          <p:nvPr/>
        </p:nvSpPr>
        <p:spPr bwMode="auto">
          <a:xfrm>
            <a:off x="2757954" y="2343722"/>
            <a:ext cx="845259" cy="828792"/>
          </a:xfrm>
          <a:custGeom>
            <a:avLst/>
            <a:gdLst>
              <a:gd name="T0" fmla="*/ 100 w 1406"/>
              <a:gd name="T1" fmla="*/ 106 h 1377"/>
              <a:gd name="T2" fmla="*/ 470 w 1406"/>
              <a:gd name="T3" fmla="*/ 100 h 1377"/>
              <a:gd name="T4" fmla="*/ 1299 w 1406"/>
              <a:gd name="T5" fmla="*/ 901 h 1377"/>
              <a:gd name="T6" fmla="*/ 1305 w 1406"/>
              <a:gd name="T7" fmla="*/ 1271 h 1377"/>
              <a:gd name="T8" fmla="*/ 936 w 1406"/>
              <a:gd name="T9" fmla="*/ 1277 h 1377"/>
              <a:gd name="T10" fmla="*/ 107 w 1406"/>
              <a:gd name="T11" fmla="*/ 476 h 1377"/>
              <a:gd name="T12" fmla="*/ 100 w 1406"/>
              <a:gd name="T13" fmla="*/ 10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7">
                <a:moveTo>
                  <a:pt x="100" y="106"/>
                </a:moveTo>
                <a:cubicBezTo>
                  <a:pt x="200" y="3"/>
                  <a:pt x="366" y="0"/>
                  <a:pt x="470" y="100"/>
                </a:cubicBezTo>
                <a:cubicBezTo>
                  <a:pt x="1299" y="901"/>
                  <a:pt x="1299" y="901"/>
                  <a:pt x="1299" y="901"/>
                </a:cubicBezTo>
                <a:cubicBezTo>
                  <a:pt x="1403" y="1002"/>
                  <a:pt x="1406" y="1167"/>
                  <a:pt x="1305" y="1271"/>
                </a:cubicBezTo>
                <a:cubicBezTo>
                  <a:pt x="1205" y="1374"/>
                  <a:pt x="1040" y="1377"/>
                  <a:pt x="936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5"/>
                  <a:pt x="0" y="210"/>
                  <a:pt x="100" y="106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0" name="Freeform 134"/>
          <p:cNvSpPr>
            <a:spLocks/>
          </p:cNvSpPr>
          <p:nvPr/>
        </p:nvSpPr>
        <p:spPr bwMode="auto">
          <a:xfrm>
            <a:off x="2904777" y="3399609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3" name="Freeform 137"/>
          <p:cNvSpPr>
            <a:spLocks/>
          </p:cNvSpPr>
          <p:nvPr/>
        </p:nvSpPr>
        <p:spPr bwMode="auto">
          <a:xfrm>
            <a:off x="3024843" y="4762861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4" name="Freeform 138"/>
          <p:cNvSpPr>
            <a:spLocks noEditPoints="1"/>
          </p:cNvSpPr>
          <p:nvPr/>
        </p:nvSpPr>
        <p:spPr bwMode="auto">
          <a:xfrm>
            <a:off x="3110603" y="4862344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5" name="Freeform 139"/>
          <p:cNvSpPr>
            <a:spLocks/>
          </p:cNvSpPr>
          <p:nvPr/>
        </p:nvSpPr>
        <p:spPr bwMode="auto">
          <a:xfrm>
            <a:off x="1998458" y="1554723"/>
            <a:ext cx="1473027" cy="1474400"/>
          </a:xfrm>
          <a:custGeom>
            <a:avLst/>
            <a:gdLst>
              <a:gd name="T0" fmla="*/ 2349 w 2450"/>
              <a:gd name="T1" fmla="*/ 1043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3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3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3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cubicBezTo>
                  <a:pt x="2349" y="1043"/>
                  <a:pt x="2349" y="1043"/>
                  <a:pt x="2349" y="1043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6" name="Freeform 140"/>
          <p:cNvSpPr>
            <a:spLocks noEditPoints="1"/>
          </p:cNvSpPr>
          <p:nvPr/>
        </p:nvSpPr>
        <p:spPr bwMode="auto">
          <a:xfrm>
            <a:off x="2084904" y="1654206"/>
            <a:ext cx="1300820" cy="1274748"/>
          </a:xfrm>
          <a:custGeom>
            <a:avLst/>
            <a:gdLst>
              <a:gd name="T0" fmla="*/ 1082 w 2164"/>
              <a:gd name="T1" fmla="*/ 2092 h 2119"/>
              <a:gd name="T2" fmla="*/ 940 w 2164"/>
              <a:gd name="T3" fmla="*/ 2033 h 2119"/>
              <a:gd name="T4" fmla="*/ 108 w 2164"/>
              <a:gd name="T5" fmla="*/ 1202 h 2119"/>
              <a:gd name="T6" fmla="*/ 50 w 2164"/>
              <a:gd name="T7" fmla="*/ 1060 h 2119"/>
              <a:gd name="T8" fmla="*/ 108 w 2164"/>
              <a:gd name="T9" fmla="*/ 918 h 2119"/>
              <a:gd name="T10" fmla="*/ 940 w 2164"/>
              <a:gd name="T11" fmla="*/ 86 h 2119"/>
              <a:gd name="T12" fmla="*/ 1082 w 2164"/>
              <a:gd name="T13" fmla="*/ 28 h 2119"/>
              <a:gd name="T14" fmla="*/ 1224 w 2164"/>
              <a:gd name="T15" fmla="*/ 86 h 2119"/>
              <a:gd name="T16" fmla="*/ 2055 w 2164"/>
              <a:gd name="T17" fmla="*/ 918 h 2119"/>
              <a:gd name="T18" fmla="*/ 2114 w 2164"/>
              <a:gd name="T19" fmla="*/ 1060 h 2119"/>
              <a:gd name="T20" fmla="*/ 2055 w 2164"/>
              <a:gd name="T21" fmla="*/ 1202 h 2119"/>
              <a:gd name="T22" fmla="*/ 1224 w 2164"/>
              <a:gd name="T23" fmla="*/ 2033 h 2119"/>
              <a:gd name="T24" fmla="*/ 1082 w 2164"/>
              <a:gd name="T25" fmla="*/ 2092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4 w 2164"/>
              <a:gd name="T41" fmla="*/ 1221 h 2119"/>
              <a:gd name="T42" fmla="*/ 2074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092"/>
                </a:moveTo>
                <a:cubicBezTo>
                  <a:pt x="1028" y="2092"/>
                  <a:pt x="978" y="2071"/>
                  <a:pt x="940" y="2033"/>
                </a:cubicBezTo>
                <a:cubicBezTo>
                  <a:pt x="108" y="1202"/>
                  <a:pt x="108" y="1202"/>
                  <a:pt x="108" y="1202"/>
                </a:cubicBezTo>
                <a:cubicBezTo>
                  <a:pt x="70" y="1164"/>
                  <a:pt x="50" y="1113"/>
                  <a:pt x="50" y="1060"/>
                </a:cubicBezTo>
                <a:cubicBezTo>
                  <a:pt x="50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8"/>
                  <a:pt x="1082" y="28"/>
                </a:cubicBezTo>
                <a:cubicBezTo>
                  <a:pt x="1135" y="28"/>
                  <a:pt x="1186" y="48"/>
                  <a:pt x="1224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2"/>
                </a:cubicBezTo>
                <a:cubicBezTo>
                  <a:pt x="1224" y="2033"/>
                  <a:pt x="1224" y="2033"/>
                  <a:pt x="1224" y="2033"/>
                </a:cubicBezTo>
                <a:cubicBezTo>
                  <a:pt x="1186" y="2071"/>
                  <a:pt x="1135" y="2092"/>
                  <a:pt x="1082" y="2092"/>
                </a:cubicBezTo>
                <a:moveTo>
                  <a:pt x="1082" y="0"/>
                </a:moveTo>
                <a:cubicBezTo>
                  <a:pt x="1023" y="0"/>
                  <a:pt x="965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3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4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3"/>
                  <a:pt x="1140" y="0"/>
                  <a:pt x="108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9" name="Freeform 143"/>
          <p:cNvSpPr>
            <a:spLocks/>
          </p:cNvSpPr>
          <p:nvPr/>
        </p:nvSpPr>
        <p:spPr bwMode="auto">
          <a:xfrm>
            <a:off x="2983678" y="2586597"/>
            <a:ext cx="1473027" cy="1474400"/>
          </a:xfrm>
          <a:custGeom>
            <a:avLst/>
            <a:gdLst>
              <a:gd name="T0" fmla="*/ 2350 w 2450"/>
              <a:gd name="T1" fmla="*/ 1043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3 h 2450"/>
              <a:gd name="T12" fmla="*/ 1043 w 2450"/>
              <a:gd name="T13" fmla="*/ 101 h 2450"/>
              <a:gd name="T14" fmla="*/ 1408 w 2450"/>
              <a:gd name="T15" fmla="*/ 101 h 2450"/>
              <a:gd name="T16" fmla="*/ 2350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3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3"/>
                </a:cubicBezTo>
                <a:cubicBezTo>
                  <a:pt x="1043" y="101"/>
                  <a:pt x="1043" y="101"/>
                  <a:pt x="1043" y="101"/>
                </a:cubicBezTo>
                <a:cubicBezTo>
                  <a:pt x="1144" y="0"/>
                  <a:pt x="1307" y="0"/>
                  <a:pt x="1408" y="101"/>
                </a:cubicBezTo>
                <a:lnTo>
                  <a:pt x="2350" y="10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40" name="Freeform 144"/>
          <p:cNvSpPr>
            <a:spLocks noEditPoints="1"/>
          </p:cNvSpPr>
          <p:nvPr/>
        </p:nvSpPr>
        <p:spPr bwMode="auto">
          <a:xfrm>
            <a:off x="3070124" y="2686080"/>
            <a:ext cx="1300820" cy="1275434"/>
          </a:xfrm>
          <a:custGeom>
            <a:avLst/>
            <a:gdLst>
              <a:gd name="T0" fmla="*/ 1082 w 2164"/>
              <a:gd name="T1" fmla="*/ 28 h 2119"/>
              <a:gd name="T2" fmla="*/ 1224 w 2164"/>
              <a:gd name="T3" fmla="*/ 86 h 2119"/>
              <a:gd name="T4" fmla="*/ 2056 w 2164"/>
              <a:gd name="T5" fmla="*/ 918 h 2119"/>
              <a:gd name="T6" fmla="*/ 2115 w 2164"/>
              <a:gd name="T7" fmla="*/ 1060 h 2119"/>
              <a:gd name="T8" fmla="*/ 2056 w 2164"/>
              <a:gd name="T9" fmla="*/ 1202 h 2119"/>
              <a:gd name="T10" fmla="*/ 1224 w 2164"/>
              <a:gd name="T11" fmla="*/ 2034 h 2119"/>
              <a:gd name="T12" fmla="*/ 1082 w 2164"/>
              <a:gd name="T13" fmla="*/ 2092 h 2119"/>
              <a:gd name="T14" fmla="*/ 940 w 2164"/>
              <a:gd name="T15" fmla="*/ 2034 h 2119"/>
              <a:gd name="T16" fmla="*/ 109 w 2164"/>
              <a:gd name="T17" fmla="*/ 1202 h 2119"/>
              <a:gd name="T18" fmla="*/ 50 w 2164"/>
              <a:gd name="T19" fmla="*/ 1060 h 2119"/>
              <a:gd name="T20" fmla="*/ 109 w 2164"/>
              <a:gd name="T21" fmla="*/ 918 h 2119"/>
              <a:gd name="T22" fmla="*/ 940 w 2164"/>
              <a:gd name="T23" fmla="*/ 86 h 2119"/>
              <a:gd name="T24" fmla="*/ 1082 w 2164"/>
              <a:gd name="T25" fmla="*/ 28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5 w 2164"/>
              <a:gd name="T41" fmla="*/ 1221 h 2119"/>
              <a:gd name="T42" fmla="*/ 2075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8"/>
                </a:moveTo>
                <a:cubicBezTo>
                  <a:pt x="1136" y="28"/>
                  <a:pt x="1186" y="49"/>
                  <a:pt x="1224" y="86"/>
                </a:cubicBezTo>
                <a:cubicBezTo>
                  <a:pt x="2056" y="918"/>
                  <a:pt x="2056" y="918"/>
                  <a:pt x="2056" y="918"/>
                </a:cubicBezTo>
                <a:cubicBezTo>
                  <a:pt x="2094" y="956"/>
                  <a:pt x="2115" y="1007"/>
                  <a:pt x="2115" y="1060"/>
                </a:cubicBezTo>
                <a:cubicBezTo>
                  <a:pt x="2115" y="1114"/>
                  <a:pt x="2094" y="1164"/>
                  <a:pt x="2056" y="1202"/>
                </a:cubicBezTo>
                <a:cubicBezTo>
                  <a:pt x="1224" y="2034"/>
                  <a:pt x="1224" y="2034"/>
                  <a:pt x="1224" y="2034"/>
                </a:cubicBezTo>
                <a:cubicBezTo>
                  <a:pt x="1186" y="2071"/>
                  <a:pt x="1136" y="2092"/>
                  <a:pt x="1082" y="2092"/>
                </a:cubicBezTo>
                <a:cubicBezTo>
                  <a:pt x="1029" y="2092"/>
                  <a:pt x="978" y="2071"/>
                  <a:pt x="940" y="2034"/>
                </a:cubicBezTo>
                <a:cubicBezTo>
                  <a:pt x="109" y="1202"/>
                  <a:pt x="109" y="1202"/>
                  <a:pt x="109" y="1202"/>
                </a:cubicBezTo>
                <a:cubicBezTo>
                  <a:pt x="71" y="1164"/>
                  <a:pt x="50" y="1114"/>
                  <a:pt x="50" y="1060"/>
                </a:cubicBezTo>
                <a:cubicBezTo>
                  <a:pt x="50" y="1006"/>
                  <a:pt x="71" y="956"/>
                  <a:pt x="109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9"/>
                  <a:pt x="1029" y="28"/>
                  <a:pt x="1082" y="28"/>
                </a:cubicBezTo>
                <a:moveTo>
                  <a:pt x="1082" y="0"/>
                </a:moveTo>
                <a:cubicBezTo>
                  <a:pt x="1024" y="0"/>
                  <a:pt x="966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6" y="2097"/>
                  <a:pt x="1024" y="2119"/>
                  <a:pt x="1082" y="2119"/>
                </a:cubicBezTo>
                <a:cubicBezTo>
                  <a:pt x="1141" y="2119"/>
                  <a:pt x="1199" y="2097"/>
                  <a:pt x="1243" y="2053"/>
                </a:cubicBezTo>
                <a:cubicBezTo>
                  <a:pt x="2075" y="1221"/>
                  <a:pt x="2075" y="1221"/>
                  <a:pt x="2075" y="1221"/>
                </a:cubicBezTo>
                <a:cubicBezTo>
                  <a:pt x="2164" y="1132"/>
                  <a:pt x="2164" y="988"/>
                  <a:pt x="2075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9" y="23"/>
                  <a:pt x="1141" y="0"/>
                  <a:pt x="10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41" name="Freeform 145"/>
          <p:cNvSpPr>
            <a:spLocks/>
          </p:cNvSpPr>
          <p:nvPr/>
        </p:nvSpPr>
        <p:spPr bwMode="auto">
          <a:xfrm>
            <a:off x="2012179" y="3695312"/>
            <a:ext cx="1472341" cy="1474400"/>
          </a:xfrm>
          <a:custGeom>
            <a:avLst/>
            <a:gdLst>
              <a:gd name="T0" fmla="*/ 2350 w 2450"/>
              <a:gd name="T1" fmla="*/ 1042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2 h 2450"/>
              <a:gd name="T12" fmla="*/ 1043 w 2450"/>
              <a:gd name="T13" fmla="*/ 100 h 2450"/>
              <a:gd name="T14" fmla="*/ 1408 w 2450"/>
              <a:gd name="T15" fmla="*/ 100 h 2450"/>
              <a:gd name="T16" fmla="*/ 2350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2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2"/>
                </a:cubicBezTo>
                <a:cubicBezTo>
                  <a:pt x="1043" y="100"/>
                  <a:pt x="1043" y="100"/>
                  <a:pt x="1043" y="100"/>
                </a:cubicBezTo>
                <a:cubicBezTo>
                  <a:pt x="1144" y="0"/>
                  <a:pt x="1307" y="0"/>
                  <a:pt x="1408" y="100"/>
                </a:cubicBezTo>
                <a:lnTo>
                  <a:pt x="2350" y="1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42" name="Freeform 146"/>
          <p:cNvSpPr>
            <a:spLocks noEditPoints="1"/>
          </p:cNvSpPr>
          <p:nvPr/>
        </p:nvSpPr>
        <p:spPr bwMode="auto">
          <a:xfrm>
            <a:off x="2103428" y="3786561"/>
            <a:ext cx="1289842" cy="1291901"/>
          </a:xfrm>
          <a:custGeom>
            <a:avLst/>
            <a:gdLst>
              <a:gd name="T0" fmla="*/ 1073 w 2146"/>
              <a:gd name="T1" fmla="*/ 2146 h 2146"/>
              <a:gd name="T2" fmla="*/ 903 w 2146"/>
              <a:gd name="T3" fmla="*/ 2075 h 2146"/>
              <a:gd name="T4" fmla="*/ 71 w 2146"/>
              <a:gd name="T5" fmla="*/ 1243 h 2146"/>
              <a:gd name="T6" fmla="*/ 0 w 2146"/>
              <a:gd name="T7" fmla="*/ 1073 h 2146"/>
              <a:gd name="T8" fmla="*/ 71 w 2146"/>
              <a:gd name="T9" fmla="*/ 902 h 2146"/>
              <a:gd name="T10" fmla="*/ 903 w 2146"/>
              <a:gd name="T11" fmla="*/ 70 h 2146"/>
              <a:gd name="T12" fmla="*/ 1073 w 2146"/>
              <a:gd name="T13" fmla="*/ 0 h 2146"/>
              <a:gd name="T14" fmla="*/ 1244 w 2146"/>
              <a:gd name="T15" fmla="*/ 70 h 2146"/>
              <a:gd name="T16" fmla="*/ 2076 w 2146"/>
              <a:gd name="T17" fmla="*/ 902 h 2146"/>
              <a:gd name="T18" fmla="*/ 2146 w 2146"/>
              <a:gd name="T19" fmla="*/ 1073 h 2146"/>
              <a:gd name="T20" fmla="*/ 2076 w 2146"/>
              <a:gd name="T21" fmla="*/ 1243 h 2146"/>
              <a:gd name="T22" fmla="*/ 1244 w 2146"/>
              <a:gd name="T23" fmla="*/ 2075 h 2146"/>
              <a:gd name="T24" fmla="*/ 1073 w 2146"/>
              <a:gd name="T25" fmla="*/ 2146 h 2146"/>
              <a:gd name="T26" fmla="*/ 1073 w 2146"/>
              <a:gd name="T27" fmla="*/ 27 h 2146"/>
              <a:gd name="T28" fmla="*/ 922 w 2146"/>
              <a:gd name="T29" fmla="*/ 89 h 2146"/>
              <a:gd name="T30" fmla="*/ 90 w 2146"/>
              <a:gd name="T31" fmla="*/ 921 h 2146"/>
              <a:gd name="T32" fmla="*/ 27 w 2146"/>
              <a:gd name="T33" fmla="*/ 1073 h 2146"/>
              <a:gd name="T34" fmla="*/ 90 w 2146"/>
              <a:gd name="T35" fmla="*/ 1224 h 2146"/>
              <a:gd name="T36" fmla="*/ 922 w 2146"/>
              <a:gd name="T37" fmla="*/ 2056 h 2146"/>
              <a:gd name="T38" fmla="*/ 1073 w 2146"/>
              <a:gd name="T39" fmla="*/ 2118 h 2146"/>
              <a:gd name="T40" fmla="*/ 1225 w 2146"/>
              <a:gd name="T41" fmla="*/ 2056 h 2146"/>
              <a:gd name="T42" fmla="*/ 2056 w 2146"/>
              <a:gd name="T43" fmla="*/ 1224 h 2146"/>
              <a:gd name="T44" fmla="*/ 2119 w 2146"/>
              <a:gd name="T45" fmla="*/ 1073 h 2146"/>
              <a:gd name="T46" fmla="*/ 2056 w 2146"/>
              <a:gd name="T47" fmla="*/ 921 h 2146"/>
              <a:gd name="T48" fmla="*/ 1225 w 2146"/>
              <a:gd name="T49" fmla="*/ 89 h 2146"/>
              <a:gd name="T50" fmla="*/ 1073 w 2146"/>
              <a:gd name="T51" fmla="*/ 27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6" h="2146">
                <a:moveTo>
                  <a:pt x="1073" y="2146"/>
                </a:moveTo>
                <a:cubicBezTo>
                  <a:pt x="1009" y="2146"/>
                  <a:pt x="948" y="2120"/>
                  <a:pt x="903" y="2075"/>
                </a:cubicBezTo>
                <a:cubicBezTo>
                  <a:pt x="71" y="1243"/>
                  <a:pt x="71" y="1243"/>
                  <a:pt x="71" y="1243"/>
                </a:cubicBezTo>
                <a:cubicBezTo>
                  <a:pt x="25" y="1198"/>
                  <a:pt x="0" y="1137"/>
                  <a:pt x="0" y="1073"/>
                </a:cubicBezTo>
                <a:cubicBezTo>
                  <a:pt x="0" y="1008"/>
                  <a:pt x="25" y="947"/>
                  <a:pt x="71" y="902"/>
                </a:cubicBezTo>
                <a:cubicBezTo>
                  <a:pt x="903" y="70"/>
                  <a:pt x="903" y="70"/>
                  <a:pt x="903" y="70"/>
                </a:cubicBezTo>
                <a:cubicBezTo>
                  <a:pt x="948" y="25"/>
                  <a:pt x="1009" y="0"/>
                  <a:pt x="1073" y="0"/>
                </a:cubicBezTo>
                <a:cubicBezTo>
                  <a:pt x="1138" y="0"/>
                  <a:pt x="1198" y="25"/>
                  <a:pt x="1244" y="70"/>
                </a:cubicBezTo>
                <a:cubicBezTo>
                  <a:pt x="2076" y="902"/>
                  <a:pt x="2076" y="902"/>
                  <a:pt x="2076" y="902"/>
                </a:cubicBezTo>
                <a:cubicBezTo>
                  <a:pt x="2121" y="947"/>
                  <a:pt x="2146" y="1008"/>
                  <a:pt x="2146" y="1073"/>
                </a:cubicBezTo>
                <a:cubicBezTo>
                  <a:pt x="2146" y="1137"/>
                  <a:pt x="2121" y="1198"/>
                  <a:pt x="2076" y="1243"/>
                </a:cubicBezTo>
                <a:cubicBezTo>
                  <a:pt x="1244" y="2075"/>
                  <a:pt x="1244" y="2075"/>
                  <a:pt x="1244" y="2075"/>
                </a:cubicBezTo>
                <a:cubicBezTo>
                  <a:pt x="1198" y="2120"/>
                  <a:pt x="1138" y="2146"/>
                  <a:pt x="1073" y="2146"/>
                </a:cubicBezTo>
                <a:close/>
                <a:moveTo>
                  <a:pt x="1073" y="27"/>
                </a:moveTo>
                <a:cubicBezTo>
                  <a:pt x="1016" y="27"/>
                  <a:pt x="962" y="49"/>
                  <a:pt x="922" y="89"/>
                </a:cubicBezTo>
                <a:cubicBezTo>
                  <a:pt x="90" y="921"/>
                  <a:pt x="90" y="921"/>
                  <a:pt x="90" y="921"/>
                </a:cubicBezTo>
                <a:cubicBezTo>
                  <a:pt x="50" y="962"/>
                  <a:pt x="27" y="1015"/>
                  <a:pt x="27" y="1073"/>
                </a:cubicBezTo>
                <a:cubicBezTo>
                  <a:pt x="27" y="1130"/>
                  <a:pt x="50" y="1183"/>
                  <a:pt x="90" y="1224"/>
                </a:cubicBezTo>
                <a:cubicBezTo>
                  <a:pt x="922" y="2056"/>
                  <a:pt x="922" y="2056"/>
                  <a:pt x="922" y="2056"/>
                </a:cubicBezTo>
                <a:cubicBezTo>
                  <a:pt x="962" y="2096"/>
                  <a:pt x="1016" y="2118"/>
                  <a:pt x="1073" y="2118"/>
                </a:cubicBezTo>
                <a:cubicBezTo>
                  <a:pt x="1131" y="2118"/>
                  <a:pt x="1184" y="2096"/>
                  <a:pt x="1225" y="2056"/>
                </a:cubicBezTo>
                <a:cubicBezTo>
                  <a:pt x="2056" y="1224"/>
                  <a:pt x="2056" y="1224"/>
                  <a:pt x="2056" y="1224"/>
                </a:cubicBezTo>
                <a:cubicBezTo>
                  <a:pt x="2097" y="1183"/>
                  <a:pt x="2119" y="1130"/>
                  <a:pt x="2119" y="1073"/>
                </a:cubicBezTo>
                <a:cubicBezTo>
                  <a:pt x="2119" y="1015"/>
                  <a:pt x="2097" y="962"/>
                  <a:pt x="2056" y="921"/>
                </a:cubicBezTo>
                <a:cubicBezTo>
                  <a:pt x="1225" y="89"/>
                  <a:pt x="1225" y="89"/>
                  <a:pt x="1225" y="89"/>
                </a:cubicBezTo>
                <a:cubicBezTo>
                  <a:pt x="1184" y="49"/>
                  <a:pt x="1131" y="27"/>
                  <a:pt x="1073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6250886" y="2441383"/>
            <a:ext cx="2263761" cy="354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6254405" y="2085434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Title 01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7614534" y="3489083"/>
            <a:ext cx="2263761" cy="354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7618053" y="3133134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Title 02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11619" y="5131108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04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14363" y="2972904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02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95034" y="1928821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01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02308" y="4086667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5625BC-747D-8441-8D35-46520FFA0DEE}"/>
              </a:ext>
            </a:extLst>
          </p:cNvPr>
          <p:cNvSpPr txBox="1"/>
          <p:nvPr/>
        </p:nvSpPr>
        <p:spPr>
          <a:xfrm>
            <a:off x="6320993" y="4559600"/>
            <a:ext cx="2263761" cy="354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33F847-15B4-E944-B189-14F3BBDE3CA4}"/>
              </a:ext>
            </a:extLst>
          </p:cNvPr>
          <p:cNvSpPr txBox="1"/>
          <p:nvPr/>
        </p:nvSpPr>
        <p:spPr>
          <a:xfrm>
            <a:off x="6324511" y="4203651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Title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95919B-54AE-624E-B20C-6E991CD85D52}"/>
              </a:ext>
            </a:extLst>
          </p:cNvPr>
          <p:cNvSpPr txBox="1"/>
          <p:nvPr/>
        </p:nvSpPr>
        <p:spPr>
          <a:xfrm>
            <a:off x="7424964" y="5652420"/>
            <a:ext cx="2263761" cy="354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6135FD-3722-794D-9C6A-652566EE6DAE}"/>
              </a:ext>
            </a:extLst>
          </p:cNvPr>
          <p:cNvSpPr txBox="1"/>
          <p:nvPr/>
        </p:nvSpPr>
        <p:spPr>
          <a:xfrm>
            <a:off x="7428482" y="5296471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Title 04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A0BF4F-1078-5C49-A1FC-E3EA37F6F163}"/>
              </a:ext>
            </a:extLst>
          </p:cNvPr>
          <p:cNvSpPr>
            <a:spLocks/>
          </p:cNvSpPr>
          <p:nvPr/>
        </p:nvSpPr>
        <p:spPr bwMode="auto">
          <a:xfrm>
            <a:off x="4993134" y="965223"/>
            <a:ext cx="22057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  <a:sym typeface="Bebas Neue" charset="0"/>
              </a:rPr>
              <a:t>The Process</a:t>
            </a:r>
            <a:endParaRPr lang="en-US" sz="3600" dirty="0">
              <a:solidFill>
                <a:schemeClr val="accent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17366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017935" y="4956803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56485" y="468310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8244" y="4956803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71746" y="4584633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7935" y="2820938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59334" y="257932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8244" y="2820938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74148" y="2480851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30656" y="4956803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54695" y="45846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30656" y="2820938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69649" y="2480851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5837505" y="1949878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2343322" y="1848893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1"/>
              </a:solidFill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2340139" y="4065591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5836064" y="4088540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9375094" y="1948323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9326189" y="4113546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9332" y="1116451"/>
            <a:ext cx="3685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Medium" panose="020B0000000000000000" pitchFamily="34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3749866" y="1037031"/>
            <a:ext cx="47208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Medium" panose="020B0000000000000000" pitchFamily="34" charset="77"/>
                <a:sym typeface="Bebas Neue" charset="0"/>
              </a:rPr>
              <a:t>Use charts to present data</a:t>
            </a:r>
          </a:p>
        </p:txBody>
      </p:sp>
      <p:sp>
        <p:nvSpPr>
          <p:cNvPr id="4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3291023" y="2139823"/>
            <a:ext cx="912630" cy="8028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>
            <a:off x="3291023" y="2928284"/>
            <a:ext cx="912630" cy="2317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299">
            <a:extLst>
              <a:ext uri="{FF2B5EF4-FFF2-40B4-BE49-F238E27FC236}">
                <a16:creationId xmlns:a16="http://schemas.microsoft.com/office/drawing/2014/main" id="{58CC39F6-F177-D148-B848-CD850F44C608}"/>
              </a:ext>
            </a:extLst>
          </p:cNvPr>
          <p:cNvSpPr/>
          <p:nvPr/>
        </p:nvSpPr>
        <p:spPr>
          <a:xfrm>
            <a:off x="4861823" y="2121913"/>
            <a:ext cx="912630" cy="23154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5">
                <a:moveTo>
                  <a:pt x="648" y="1195"/>
                </a:moveTo>
                <a:lnTo>
                  <a:pt x="0" y="119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300">
            <a:extLst>
              <a:ext uri="{FF2B5EF4-FFF2-40B4-BE49-F238E27FC236}">
                <a16:creationId xmlns:a16="http://schemas.microsoft.com/office/drawing/2014/main" id="{A227AF9D-C818-E048-9431-ABE91EAAF34B}"/>
              </a:ext>
            </a:extLst>
          </p:cNvPr>
          <p:cNvSpPr/>
          <p:nvPr/>
        </p:nvSpPr>
        <p:spPr>
          <a:xfrm>
            <a:off x="4861823" y="4426828"/>
            <a:ext cx="912630" cy="8047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6">
                <a:moveTo>
                  <a:pt x="648" y="416"/>
                </a:moveTo>
                <a:lnTo>
                  <a:pt x="0" y="41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09">
            <a:extLst>
              <a:ext uri="{FF2B5EF4-FFF2-40B4-BE49-F238E27FC236}">
                <a16:creationId xmlns:a16="http://schemas.microsoft.com/office/drawing/2014/main" id="{C03C9F18-8AE6-7E40-BF42-A29C55AC84A0}"/>
              </a:ext>
            </a:extLst>
          </p:cNvPr>
          <p:cNvSpPr/>
          <p:nvPr/>
        </p:nvSpPr>
        <p:spPr>
          <a:xfrm>
            <a:off x="6432613" y="2123494"/>
            <a:ext cx="914041" cy="17744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916">
                <a:moveTo>
                  <a:pt x="649" y="916"/>
                </a:moveTo>
                <a:lnTo>
                  <a:pt x="0" y="916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310">
            <a:extLst>
              <a:ext uri="{FF2B5EF4-FFF2-40B4-BE49-F238E27FC236}">
                <a16:creationId xmlns:a16="http://schemas.microsoft.com/office/drawing/2014/main" id="{46F8B628-8ECC-E646-858B-B7BD6E9AB82C}"/>
              </a:ext>
            </a:extLst>
          </p:cNvPr>
          <p:cNvSpPr/>
          <p:nvPr/>
        </p:nvSpPr>
        <p:spPr>
          <a:xfrm>
            <a:off x="6432613" y="3899844"/>
            <a:ext cx="914041" cy="134584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695">
                <a:moveTo>
                  <a:pt x="649" y="695"/>
                </a:moveTo>
                <a:lnTo>
                  <a:pt x="0" y="695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319">
            <a:extLst>
              <a:ext uri="{FF2B5EF4-FFF2-40B4-BE49-F238E27FC236}">
                <a16:creationId xmlns:a16="http://schemas.microsoft.com/office/drawing/2014/main" id="{990AFA79-FA5A-4545-86BB-205323EEF453}"/>
              </a:ext>
            </a:extLst>
          </p:cNvPr>
          <p:cNvSpPr/>
          <p:nvPr/>
        </p:nvSpPr>
        <p:spPr>
          <a:xfrm>
            <a:off x="8003413" y="2124666"/>
            <a:ext cx="914041" cy="5953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308">
                <a:moveTo>
                  <a:pt x="649" y="308"/>
                </a:moveTo>
                <a:lnTo>
                  <a:pt x="0" y="308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20">
            <a:extLst>
              <a:ext uri="{FF2B5EF4-FFF2-40B4-BE49-F238E27FC236}">
                <a16:creationId xmlns:a16="http://schemas.microsoft.com/office/drawing/2014/main" id="{0454DF9D-9BE0-6A4B-970F-0DB2D2040C9C}"/>
              </a:ext>
            </a:extLst>
          </p:cNvPr>
          <p:cNvSpPr/>
          <p:nvPr/>
        </p:nvSpPr>
        <p:spPr>
          <a:xfrm>
            <a:off x="8003413" y="2720784"/>
            <a:ext cx="914041" cy="25249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1303">
                <a:moveTo>
                  <a:pt x="649" y="1303"/>
                </a:moveTo>
                <a:lnTo>
                  <a:pt x="0" y="1303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A894351E-F434-3948-883A-6C0A4A636579}"/>
              </a:ext>
            </a:extLst>
          </p:cNvPr>
          <p:cNvSpPr txBox="1">
            <a:spLocks/>
          </p:cNvSpPr>
          <p:nvPr/>
        </p:nvSpPr>
        <p:spPr>
          <a:xfrm>
            <a:off x="3123383" y="5433005"/>
            <a:ext cx="1254697" cy="339146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1"/>
                </a:solidFill>
                <a:latin typeface="Roboto Condensed Light" panose="02000000000000000000" pitchFamily="2" charset="0"/>
                <a:cs typeface="Arima Madurai Light" pitchFamily="2" charset="77"/>
              </a:rPr>
              <a:t>Your Title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B0A5AAB7-E127-2145-BE85-FD40A77F92C7}"/>
              </a:ext>
            </a:extLst>
          </p:cNvPr>
          <p:cNvSpPr txBox="1">
            <a:spLocks/>
          </p:cNvSpPr>
          <p:nvPr/>
        </p:nvSpPr>
        <p:spPr>
          <a:xfrm>
            <a:off x="4694183" y="5433005"/>
            <a:ext cx="1254697" cy="339146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2"/>
                </a:solidFill>
                <a:latin typeface="Roboto Condensed Light" panose="02000000000000000000" pitchFamily="2" charset="0"/>
                <a:cs typeface="Arima Madurai Light" pitchFamily="2" charset="77"/>
              </a:rPr>
              <a:t>Your Title</a:t>
            </a: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id="{1C2F8353-AFB7-E848-B1A7-DB6751CDB6B0}"/>
              </a:ext>
            </a:extLst>
          </p:cNvPr>
          <p:cNvSpPr txBox="1">
            <a:spLocks/>
          </p:cNvSpPr>
          <p:nvPr/>
        </p:nvSpPr>
        <p:spPr>
          <a:xfrm>
            <a:off x="6266912" y="5433005"/>
            <a:ext cx="1254697" cy="339146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3"/>
                </a:solidFill>
                <a:latin typeface="Roboto Condensed Light" panose="02000000000000000000" pitchFamily="2" charset="0"/>
                <a:cs typeface="Arima Madurai Light" pitchFamily="2" charset="77"/>
              </a:rPr>
              <a:t>Your Title</a:t>
            </a: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01A80B10-742C-5944-8CC2-DBF38222EDAF}"/>
              </a:ext>
            </a:extLst>
          </p:cNvPr>
          <p:cNvSpPr txBox="1">
            <a:spLocks/>
          </p:cNvSpPr>
          <p:nvPr/>
        </p:nvSpPr>
        <p:spPr>
          <a:xfrm>
            <a:off x="7837712" y="5433005"/>
            <a:ext cx="1254697" cy="329334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4"/>
                </a:solidFill>
                <a:latin typeface="Roboto Condensed Light" panose="02000000000000000000" pitchFamily="2" charset="0"/>
                <a:cs typeface="Arima Madurai Light" pitchFamily="2" charset="77"/>
              </a:rPr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6063118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5411787" y="5458006"/>
            <a:ext cx="5400675" cy="947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 am here because I love to design presentations. You can contact me at </a:t>
            </a:r>
            <a:r>
              <a:rPr lang="en-US" sz="220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@username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6690523" y="3783458"/>
            <a:ext cx="28530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" pitchFamily="2" charset="77"/>
              </a:rPr>
              <a:t>Hello!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38314" y="4745487"/>
            <a:ext cx="374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am Jane Doe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5BD00C1-6CA1-4649-B1C4-E3EB636A2F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910" r="39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024" y="761046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6371977" y="2037867"/>
            <a:ext cx="2832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6233535" y="3761799"/>
            <a:ext cx="3118284" cy="121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EF2E198-6FF4-0E4C-ABDE-FFF50B2101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176" r="311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125944" y="2056704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058105" y="2234432"/>
            <a:ext cx="3335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81995" y="3864879"/>
            <a:ext cx="3892364" cy="82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4000DB2-9A97-8A47-9F52-07E09D4CCB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081" b="3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782866" y="2055919"/>
            <a:ext cx="4019469" cy="3267813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307182" y="2207305"/>
            <a:ext cx="3460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6447" y="3901717"/>
            <a:ext cx="3182425" cy="121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6AE57B-535F-9447-8F9B-1895005DF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555" b="75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2922" y="3358179"/>
            <a:ext cx="5180708" cy="94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You can find me at: </a:t>
            </a: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@username</a:t>
            </a:r>
          </a:p>
          <a:p>
            <a:pPr algn="ctr">
              <a:lnSpc>
                <a:spcPts val="35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47645" y="2483775"/>
            <a:ext cx="2310248" cy="52322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9875" y="697595"/>
            <a:ext cx="42322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86755" y="3084398"/>
            <a:ext cx="786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Presentation template designed by </a:t>
            </a:r>
            <a:r>
              <a:rPr lang="en-US" sz="2400" u="sng" dirty="0">
                <a:solidFill>
                  <a:schemeClr val="accent2"/>
                </a:solidFill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9251" y="2074773"/>
            <a:ext cx="9702073" cy="95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70481" y="1053882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586756" y="3632144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Photographs by </a:t>
            </a:r>
            <a:r>
              <a:rPr lang="en-US" sz="2400" dirty="0">
                <a:solidFill>
                  <a:schemeClr val="accent2"/>
                </a:solidFill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dirty="0">
              <a:solidFill>
                <a:schemeClr val="accent2"/>
              </a:solidFill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669BFE39-2F57-3641-ACB2-E37AF55A3ED7}"/>
              </a:ext>
            </a:extLst>
          </p:cNvPr>
          <p:cNvSpPr>
            <a:spLocks noChangeAspect="1"/>
          </p:cNvSpPr>
          <p:nvPr/>
        </p:nvSpPr>
        <p:spPr>
          <a:xfrm>
            <a:off x="1338560" y="3232410"/>
            <a:ext cx="276787" cy="144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EB767C02-34DB-BC4F-93EB-14147D76A15D}"/>
              </a:ext>
            </a:extLst>
          </p:cNvPr>
          <p:cNvSpPr>
            <a:spLocks noChangeAspect="1"/>
          </p:cNvSpPr>
          <p:nvPr/>
        </p:nvSpPr>
        <p:spPr>
          <a:xfrm>
            <a:off x="1339345" y="3778173"/>
            <a:ext cx="276787" cy="144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53378" y="2300366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79954" y="4168532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Condensed Light" panose="02000000000000000000" pitchFamily="2" charset="0"/>
                <a:ea typeface="Nunito Bold" charset="0"/>
                <a:cs typeface="Arima Madurai Medium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9616" y="4740948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6074" y="4740948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9304" y="4740948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72533" y="4740948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12845" y="4740948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3528" y="3099229"/>
            <a:ext cx="6530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r>
              <a:rPr lang="en-US" sz="2400" dirty="0">
                <a:latin typeface="Roboto Condensed Light" panose="02000000000000000000" pitchFamily="2" charset="0"/>
                <a:cs typeface="Arima Madurai Medium" pitchFamily="2" charset="77"/>
              </a:rPr>
              <a:t>Free Fonts used:</a:t>
            </a:r>
          </a:p>
          <a:p>
            <a:pPr algn="r"/>
            <a:r>
              <a:rPr lang="en-US" sz="2400" dirty="0">
                <a:latin typeface="Roboto Condensed Light" panose="02000000000000000000" pitchFamily="2" charset="0"/>
                <a:cs typeface="Arima Madurai Light" pitchFamily="2" charset="77"/>
              </a:rPr>
              <a:t>https://www.fontsquirrel.com/fonts/</a:t>
            </a:r>
            <a:r>
              <a:rPr lang="en-US" sz="2400" dirty="0" err="1">
                <a:latin typeface="Roboto Condensed Light" panose="02000000000000000000" pitchFamily="2" charset="0"/>
                <a:cs typeface="Arima Madurai Light" pitchFamily="2" charset="77"/>
              </a:rPr>
              <a:t>roboto</a:t>
            </a:r>
            <a:r>
              <a:rPr lang="en-US" sz="2400" dirty="0">
                <a:latin typeface="Roboto Condensed Light" panose="02000000000000000000" pitchFamily="2" charset="0"/>
                <a:cs typeface="Arima Madurai Light" pitchFamily="2" charset="77"/>
              </a:rPr>
              <a:t>-condensed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27401" y="1085765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7506386" y="4740948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 rot="20953914">
            <a:off x="4122507" y="3921225"/>
            <a:ext cx="4346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Build better presentations in less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 rot="20971264">
            <a:off x="3747873" y="1963116"/>
            <a:ext cx="4619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1.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288" y="838071"/>
            <a:ext cx="15254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52134" y="2230418"/>
            <a:ext cx="9887731" cy="183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“A person who never made a mistake never tried anything new.”</a:t>
            </a: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3890714" y="3323117"/>
            <a:ext cx="4449576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More about your project.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3877653" y="2225480"/>
            <a:ext cx="4918685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Write here a list of features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3889163" y="2770707"/>
            <a:ext cx="4497204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Here you can write more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2126076" y="4161657"/>
            <a:ext cx="8247390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292058" y="1241101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Your Slide Title</a:t>
            </a: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3624560" y="2428846"/>
            <a:ext cx="276787" cy="144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FB53689B-A9E9-A249-A11D-C529582B0A31}"/>
              </a:ext>
            </a:extLst>
          </p:cNvPr>
          <p:cNvSpPr>
            <a:spLocks noChangeAspect="1"/>
          </p:cNvSpPr>
          <p:nvPr/>
        </p:nvSpPr>
        <p:spPr>
          <a:xfrm>
            <a:off x="3625345" y="2974609"/>
            <a:ext cx="276787" cy="144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3625345" y="3528762"/>
            <a:ext cx="276787" cy="144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 rot="21027561">
            <a:off x="4019119" y="3663482"/>
            <a:ext cx="4620745" cy="95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The marketing mix is a business tool used in marketing and by marketers.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 rot="21037246">
            <a:off x="4189599" y="2068184"/>
            <a:ext cx="37818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Big Title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6886097" y="2888865"/>
            <a:ext cx="3572356" cy="145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6873287" y="2236792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2267432" y="1240169"/>
            <a:ext cx="765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793457" y="2872822"/>
            <a:ext cx="3565749" cy="145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1793470" y="2220750"/>
            <a:ext cx="136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A</a:t>
            </a: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7970645" y="2886058"/>
            <a:ext cx="3181655" cy="144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7963772" y="2229009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528613" y="1241108"/>
            <a:ext cx="716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1076014" y="2886058"/>
            <a:ext cx="3181655" cy="144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079618" y="2229009"/>
            <a:ext cx="136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4515022" y="2886058"/>
            <a:ext cx="3181655" cy="144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4506538" y="22290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855417" y="1762945"/>
            <a:ext cx="4520342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00274" y="4061383"/>
            <a:ext cx="4858718" cy="1078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8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FA7939-AEB3-A14B-B04E-614ED20599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463" r="23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Restaurant - Dark">
      <a:dk1>
        <a:srgbClr val="EEEEEE"/>
      </a:dk1>
      <a:lt1>
        <a:srgbClr val="171717"/>
      </a:lt1>
      <a:dk2>
        <a:srgbClr val="FFFFFF"/>
      </a:dk2>
      <a:lt2>
        <a:srgbClr val="171717"/>
      </a:lt2>
      <a:accent1>
        <a:srgbClr val="F3E9D3"/>
      </a:accent1>
      <a:accent2>
        <a:srgbClr val="E6CFCD"/>
      </a:accent2>
      <a:accent3>
        <a:srgbClr val="DEE5E5"/>
      </a:accent3>
      <a:accent4>
        <a:srgbClr val="F3E9D3"/>
      </a:accent4>
      <a:accent5>
        <a:srgbClr val="E0E2DB"/>
      </a:accent5>
      <a:accent6>
        <a:srgbClr val="DCEEFF"/>
      </a:accent6>
      <a:hlink>
        <a:srgbClr val="FFFFFF"/>
      </a:hlink>
      <a:folHlink>
        <a:srgbClr val="E89B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605</Words>
  <Application>Microsoft Macintosh PowerPoint</Application>
  <PresentationFormat>Widescreen</PresentationFormat>
  <Paragraphs>127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Gill Sans</vt:lpstr>
      <vt:lpstr>Roboto Condensed</vt:lpstr>
      <vt:lpstr>Roboto Condensed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Johanna Jovel Hernández</cp:lastModifiedBy>
  <cp:revision>240</cp:revision>
  <dcterms:created xsi:type="dcterms:W3CDTF">2018-12-21T22:04:22Z</dcterms:created>
  <dcterms:modified xsi:type="dcterms:W3CDTF">2019-01-08T18:16:56Z</dcterms:modified>
</cp:coreProperties>
</file>